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>
      <p:cViewPr varScale="1">
        <p:scale>
          <a:sx n="87" d="100"/>
          <a:sy n="87" d="100"/>
        </p:scale>
        <p:origin x="157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24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8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2705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2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1271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2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04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1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9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3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4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7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0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06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9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FA04F-FBB1-469C-A7BD-3D407CD11BB5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5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6673" cy="2262781"/>
          </a:xfrm>
        </p:spPr>
        <p:txBody>
          <a:bodyPr/>
          <a:lstStyle/>
          <a:p>
            <a:r>
              <a:rPr lang="en-US" dirty="0" smtClean="0"/>
              <a:t>ACPS School Board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DART Strategic Brief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0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2013-14 School / Dept. Improvement </a:t>
            </a:r>
            <a:r>
              <a:rPr lang="en-US" sz="3600" dirty="0" smtClean="0"/>
              <a:t>Goal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Department of Accountability, Research, and Technology’s goal for the 2013-2014 school year is to maximize the end-user experience with technology.</a:t>
            </a:r>
          </a:p>
          <a:p>
            <a:pPr marL="914400" lvl="1" indent="-514350"/>
            <a:r>
              <a:rPr lang="en-US" dirty="0" smtClean="0"/>
              <a:t>Standard operating procedures will be developed to increase efficiencies and effectiveness.</a:t>
            </a:r>
          </a:p>
          <a:p>
            <a:pPr marL="914400" lvl="1" indent="-514350"/>
            <a:r>
              <a:rPr lang="en-US" dirty="0" smtClean="0"/>
              <a:t>Technical staff will engage in professional learning opportunities that enhance customer service skills.</a:t>
            </a:r>
          </a:p>
          <a:p>
            <a:pPr marL="914400" lvl="1" indent="-514350"/>
            <a:r>
              <a:rPr lang="en-US" dirty="0"/>
              <a:t>Technical staff will engage in </a:t>
            </a:r>
            <a:r>
              <a:rPr lang="en-US" dirty="0" smtClean="0"/>
              <a:t>professional learning opportunities that enhance technical skills.</a:t>
            </a:r>
          </a:p>
          <a:p>
            <a:pPr marL="914400" lvl="1" indent="-514350"/>
            <a:r>
              <a:rPr lang="en-US" dirty="0" smtClean="0"/>
              <a:t>End-user satisfaction will be measured and monitored through survey instruments.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smtClean="0"/>
              <a:t>This Goal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Staff and students rely on the stability of technology for an optimal learning environment.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Time lost to technology-related issues has a major impact on learning.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0899" y="2079363"/>
            <a:ext cx="4775202" cy="3581400"/>
          </a:xfrm>
        </p:spPr>
      </p:pic>
    </p:spTree>
    <p:extLst>
      <p:ext uri="{BB962C8B-B14F-4D97-AF65-F5344CB8AC3E}">
        <p14:creationId xmlns:p14="http://schemas.microsoft.com/office/powerpoint/2010/main" val="226291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</a:t>
            </a:r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Gauging end-user satisfaction of service is difficult because of bias formed by the technology not being available as expected.</a:t>
            </a:r>
          </a:p>
          <a:p>
            <a:endParaRPr lang="en-US" dirty="0"/>
          </a:p>
          <a:p>
            <a:r>
              <a:rPr lang="en-US" dirty="0" smtClean="0"/>
              <a:t>Taking time out of the buildings to participate in professional learning opportunities is difficult.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33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</a:t>
            </a:r>
            <a:r>
              <a:rPr lang="en-US" dirty="0" smtClean="0"/>
              <a:t>Successes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been able to drastically reduce the overall number of service tickets compared to past years.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summer, the department deployed nearly 4000 new devices for students learning based on new standard operating procedures.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Customer service ratings are 80% positive</a:t>
            </a:r>
            <a:r>
              <a:rPr lang="en-US" dirty="0" smtClean="0"/>
              <a:t> on post-incident surveys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14267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</TotalTime>
  <Words>206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ACPS School Board </vt:lpstr>
      <vt:lpstr>2013-14 School / Dept. Improvement Goal</vt:lpstr>
      <vt:lpstr>Why This Goal Important</vt:lpstr>
      <vt:lpstr>Current Challenges</vt:lpstr>
      <vt:lpstr>Current Successes</vt:lpstr>
    </vt:vector>
  </TitlesOfParts>
  <Company>Albemarle County Public Schools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School Board</dc:title>
  <dc:creator>acps</dc:creator>
  <cp:lastModifiedBy>Vincent Scheivert</cp:lastModifiedBy>
  <cp:revision>11</cp:revision>
  <dcterms:created xsi:type="dcterms:W3CDTF">2013-10-01T15:34:43Z</dcterms:created>
  <dcterms:modified xsi:type="dcterms:W3CDTF">2013-11-14T18:29:58Z</dcterms:modified>
</cp:coreProperties>
</file>